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C35C92-B8D9-4B0A-8A1B-1BF0C975646F}" v="1" dt="2025-09-09T13:09:09.2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mo.nopcommerce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5212-1BDE-0206-D456-AD98CE056D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CAPSTONE PROJECT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49F6D5-9AD3-B5D4-6A81-0031EADA8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2318990"/>
          </a:xfrm>
        </p:spPr>
        <p:txBody>
          <a:bodyPr>
            <a:normAutofit/>
          </a:bodyPr>
          <a:lstStyle/>
          <a:p>
            <a:r>
              <a:rPr lang="en-US" dirty="0"/>
              <a:t>NOP COMMERCE AUTOMATION TESTING </a:t>
            </a:r>
          </a:p>
          <a:p>
            <a:r>
              <a:rPr lang="en-IN" dirty="0"/>
              <a:t>JAVA SELENIUM BATCH -3</a:t>
            </a:r>
          </a:p>
          <a:p>
            <a:r>
              <a:rPr lang="en-IN" dirty="0"/>
              <a:t>GUDIED BY: Vishal GUPTA</a:t>
            </a:r>
          </a:p>
          <a:p>
            <a:r>
              <a:rPr lang="en-IN" dirty="0"/>
              <a:t>SUBMITTED BY:</a:t>
            </a:r>
            <a:r>
              <a:rPr lang="en-US" dirty="0"/>
              <a:t> S.DEVA HARSHINI VENKATA SAI LAKSHMI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2269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6FDE0-6A7C-C094-227D-6D68F9023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Jenkins for ci/cd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0DFCE7-F89B-C286-5C44-E771CAC8B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9639" y="2016124"/>
            <a:ext cx="8927690" cy="3932391"/>
          </a:xfrm>
        </p:spPr>
      </p:pic>
    </p:spTree>
    <p:extLst>
      <p:ext uri="{BB962C8B-B14F-4D97-AF65-F5344CB8AC3E}">
        <p14:creationId xmlns:p14="http://schemas.microsoft.com/office/powerpoint/2010/main" val="1950609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5A2CE-868E-21EE-FF44-FB3A7BF4E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B561-B020-0CF9-201B-6707C300F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capstone I have done has demonstrated the development of a fully integrated, automated testing and CI/CD pipeline for a web application using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nopCommerce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demo site.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achieved through this project is:</a:t>
            </a:r>
          </a:p>
          <a:p>
            <a:r>
              <a:rPr lang="en-US" dirty="0"/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Robust automated testing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Seamless CI/CD integration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version control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software quality and delivery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973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A4D4B3-663C-500C-5523-D0E6EC901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83845" cy="616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886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F9B2-70FF-BCC3-6F21-9D896DD2A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EE03C-514A-DF0A-65AB-089E376F0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5600" dirty="0"/>
              <a:t>The project focuses on </a:t>
            </a:r>
            <a:r>
              <a:rPr lang="en-US" sz="5600" b="1" dirty="0"/>
              <a:t>automating the testing process</a:t>
            </a:r>
            <a:r>
              <a:rPr lang="en-US" sz="5600" dirty="0"/>
              <a:t> of the </a:t>
            </a:r>
            <a:r>
              <a:rPr lang="en-US" sz="5600" dirty="0" err="1"/>
              <a:t>nopCommerce</a:t>
            </a:r>
            <a:r>
              <a:rPr lang="en-US" sz="5600" dirty="0"/>
              <a:t> demo web application (</a:t>
            </a:r>
            <a:r>
              <a:rPr lang="en-US" sz="5600" dirty="0">
                <a:hlinkClick r:id="rId2"/>
              </a:rPr>
              <a:t>https://demo.nopcommerce.com/</a:t>
            </a:r>
            <a:r>
              <a:rPr lang="en-US" sz="5600" dirty="0"/>
              <a:t>).</a:t>
            </a:r>
          </a:p>
          <a:p>
            <a:r>
              <a:rPr lang="en-US" sz="5600" dirty="0"/>
              <a:t>A </a:t>
            </a:r>
            <a:r>
              <a:rPr lang="en-US" sz="5600" b="1" dirty="0"/>
              <a:t>Selenium WebDriver + TestNG</a:t>
            </a:r>
            <a:r>
              <a:rPr lang="en-US" sz="5600" dirty="0"/>
              <a:t> based framework is developed to validate core functionalities such as </a:t>
            </a:r>
            <a:r>
              <a:rPr lang="en-US" sz="5600" b="1" dirty="0"/>
              <a:t>user registration, login, product search, cart, checkout, and order management</a:t>
            </a:r>
            <a:r>
              <a:rPr lang="en-US" sz="5600" dirty="0"/>
              <a:t>.</a:t>
            </a:r>
          </a:p>
          <a:p>
            <a:r>
              <a:rPr lang="en-US" sz="5600" dirty="0"/>
              <a:t>The framework follows the </a:t>
            </a:r>
            <a:r>
              <a:rPr lang="en-US" sz="5600" b="1" dirty="0"/>
              <a:t>Page Object Model (POM)</a:t>
            </a:r>
            <a:r>
              <a:rPr lang="en-US" sz="5600" dirty="0"/>
              <a:t> design for </a:t>
            </a:r>
            <a:r>
              <a:rPr lang="en-US" sz="5600" b="1" dirty="0"/>
              <a:t>reusability and maintainability</a:t>
            </a:r>
            <a:r>
              <a:rPr lang="en-US" sz="5600" dirty="0"/>
              <a:t>.</a:t>
            </a:r>
          </a:p>
          <a:p>
            <a:r>
              <a:rPr lang="en-US" sz="5600" b="1" dirty="0"/>
              <a:t>Maven</a:t>
            </a:r>
            <a:r>
              <a:rPr lang="en-US" sz="5600" dirty="0"/>
              <a:t> is used for build and dependency management, ensuring smooth integration of libraries and plugins.</a:t>
            </a:r>
          </a:p>
          <a:p>
            <a:r>
              <a:rPr lang="en-US" sz="5600" dirty="0"/>
              <a:t>The framework is integrated with </a:t>
            </a:r>
            <a:r>
              <a:rPr lang="en-US" sz="5600" b="1" dirty="0"/>
              <a:t>Jenkins CI/CD pipeline</a:t>
            </a:r>
            <a:r>
              <a:rPr lang="en-US" sz="5600" dirty="0"/>
              <a:t> to enable automatic execution of tests on each code commit, ensuring </a:t>
            </a:r>
            <a:r>
              <a:rPr lang="en-US" sz="5600" b="1" dirty="0"/>
              <a:t>continuous feedback</a:t>
            </a:r>
            <a:r>
              <a:rPr lang="en-US" sz="5600" dirty="0"/>
              <a:t> to developers.</a:t>
            </a:r>
          </a:p>
          <a:p>
            <a:r>
              <a:rPr lang="en-US" sz="5600" b="1" dirty="0"/>
              <a:t>GitHub</a:t>
            </a:r>
            <a:r>
              <a:rPr lang="en-US" sz="5600" dirty="0"/>
              <a:t> is used for version control and collaboration, allowing seamless team integration.</a:t>
            </a:r>
          </a:p>
          <a:p>
            <a:r>
              <a:rPr lang="en-US" sz="5600" b="1" dirty="0"/>
              <a:t>JIRA</a:t>
            </a:r>
            <a:r>
              <a:rPr lang="en-US" sz="5600" dirty="0"/>
              <a:t> is used for </a:t>
            </a:r>
            <a:r>
              <a:rPr lang="en-US" sz="5600" b="1" dirty="0"/>
              <a:t>requirement tracking, test case management, defect tracking, and project monitoring</a:t>
            </a:r>
            <a:r>
              <a:rPr lang="en-US" sz="5600" dirty="0"/>
              <a:t>, ensuring visibility and traceability throughout the SDLC.</a:t>
            </a:r>
          </a:p>
          <a:p>
            <a:r>
              <a:rPr lang="en-US" sz="5600" dirty="0"/>
              <a:t>The project ultimately delivers a </a:t>
            </a:r>
            <a:r>
              <a:rPr lang="en-US" sz="5600" b="1" dirty="0"/>
              <a:t>robust, scalable, and maintainable automation framework</a:t>
            </a:r>
            <a:r>
              <a:rPr lang="en-US" sz="5600" dirty="0"/>
              <a:t>, ensuring application stability and faster release cycles.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2210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DFD88-0A78-E22A-57C4-2FA65957A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TESTING UTILIZED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59CD6-EEC7-F389-42FA-23D55E9EC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Manual Testing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Executed in Jira Zephyr.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Cases created manually for: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 Scenarios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 Scenarios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Edge Cases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Defects logged directly in Jira when tests fail.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778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A81B6-DB59-5FF8-B61A-B15AB9BCCA14}"/>
              </a:ext>
            </a:extLst>
          </p:cNvPr>
          <p:cNvSpPr txBox="1"/>
          <p:nvPr/>
        </p:nvSpPr>
        <p:spPr>
          <a:xfrm>
            <a:off x="334297" y="393290"/>
            <a:ext cx="9131709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Automated Testing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Implemented using: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Selenium WebDriver → Automates browser interactions.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TestNG Framework → Manages test flow and data-driven tests.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Page Object Model (POM) → Modular code structure.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 Automated Functionalities: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Login &amp; Registration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 Search &amp; Filter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to Cart &amp; Checkout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Wishlist &amp; Password Reset</a:t>
            </a:r>
          </a:p>
          <a:p>
            <a:pPr>
              <a:buNone/>
            </a:pPr>
            <a:endParaRPr lang="en-IN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CI/CD Based Testing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with Jenkins for Continuous Integration: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Automatically executes tests on every GitHub commit.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ExtentReports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screenshots for every pass/fail step.</a:t>
            </a:r>
            <a:endParaRPr lang="en-IN" sz="200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4960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70565-AC8A-F443-3C7F-E706E4A01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DESCRIPTION – NOPCOMMERCE </a:t>
            </a:r>
            <a:b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CAPSTONE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96FD2-9CA8-B74B-295C-E0B45474B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this capstone project is to develop a robust, end-to-end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testing framework for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nopCommerce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demo e-commerce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(https://demo.nopcommerce.com/).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framework focuses on automating key functional areas such as: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&amp; Login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Search &amp; Filter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to Cart &amp; Checkout Process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Wishlist, Review, and Password Reset functionalities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78415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4E8D-F46A-B9BB-6CAD-2CFA7234F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         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MY WORK</a:t>
            </a:r>
            <a:b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A78F472-9F8F-1570-1C52-B2AB93FC11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78194" y="1997592"/>
            <a:ext cx="7374193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 Analysis and Planning: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Understood the functionalities of the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nopCommerce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demo website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2.Identified test scenarios for core modules like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login,Registration,Product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Search,Add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Cart and Checkout.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Framework Design &amp; Development: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1.Built a Selenium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Webdriver+TestNG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automation Framework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2.Followed Page Object Model(POM) for code reusability and maintainability.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3.Configured Maven for dependency management and project build.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Case Implementation: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Designed test suites with TestNG annotations for organized execution and cross browser testing support.</a:t>
            </a:r>
          </a:p>
        </p:txBody>
      </p:sp>
    </p:spTree>
    <p:extLst>
      <p:ext uri="{BB962C8B-B14F-4D97-AF65-F5344CB8AC3E}">
        <p14:creationId xmlns:p14="http://schemas.microsoft.com/office/powerpoint/2010/main" val="287031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A04F2-A908-06EA-24C6-7CF143A40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AUTOMATION FRAMEWORK SCREENSHOT 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GIT REPOSITORY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7B158-E3F2-F316-7055-41D17270A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819" y="2016125"/>
            <a:ext cx="9403035" cy="3745578"/>
          </a:xfrm>
        </p:spPr>
      </p:pic>
    </p:spTree>
    <p:extLst>
      <p:ext uri="{BB962C8B-B14F-4D97-AF65-F5344CB8AC3E}">
        <p14:creationId xmlns:p14="http://schemas.microsoft.com/office/powerpoint/2010/main" val="97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40B3-BD2B-00AF-FC83-39C33D8FE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AUTOMATION APPROACH,PAGE OBJECT MODEL 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DATA DRIVEN TESTING SCREENSHOT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B3FF51-1A22-21B6-04D2-02243CB190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9639" y="2016125"/>
            <a:ext cx="8780206" cy="3961888"/>
          </a:xfrm>
        </p:spPr>
      </p:pic>
    </p:spTree>
    <p:extLst>
      <p:ext uri="{BB962C8B-B14F-4D97-AF65-F5344CB8AC3E}">
        <p14:creationId xmlns:p14="http://schemas.microsoft.com/office/powerpoint/2010/main" val="3424121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B7E64-C1F7-9134-C05A-864E3F17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Zephyr reports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CE362A-A7C9-5C62-2A58-1B56A546A2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0979" y="2016125"/>
            <a:ext cx="8940919" cy="4037356"/>
          </a:xfrm>
        </p:spPr>
      </p:pic>
    </p:spTree>
    <p:extLst>
      <p:ext uri="{BB962C8B-B14F-4D97-AF65-F5344CB8AC3E}">
        <p14:creationId xmlns:p14="http://schemas.microsoft.com/office/powerpoint/2010/main" val="305500217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66</TotalTime>
  <Words>591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Gill Sans MT</vt:lpstr>
      <vt:lpstr>Times New Roman</vt:lpstr>
      <vt:lpstr>Gallery</vt:lpstr>
      <vt:lpstr>CAPSTONE PROJECT</vt:lpstr>
      <vt:lpstr>Project overview</vt:lpstr>
      <vt:lpstr>TYPES OF TESTING UTILIZED</vt:lpstr>
      <vt:lpstr>PowerPoint Presentation</vt:lpstr>
      <vt:lpstr>PROJECT DESCRIPTION – NOPCOMMERCE  AUTOMATION CAPSTONE</vt:lpstr>
      <vt:lpstr>          DESCRIPTION OF MY WORK </vt:lpstr>
      <vt:lpstr>               AUTOMATION FRAMEWORK SCREENSHOT                                  FROM GIT REPOSITORY</vt:lpstr>
      <vt:lpstr>               AUTOMATION APPROACH,PAGE OBJECT MODEL                    AND DATA DRIVEN TESTING SCREENSHOT</vt:lpstr>
      <vt:lpstr>                        Zephyr reports</vt:lpstr>
      <vt:lpstr>                         Jenkins for ci/cd</vt:lpstr>
      <vt:lpstr>                             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DEVA HARSHINI SIGHAKOLLI</dc:creator>
  <cp:lastModifiedBy>DEVA HARSHINI SIGHAKOLLI</cp:lastModifiedBy>
  <cp:revision>2</cp:revision>
  <dcterms:created xsi:type="dcterms:W3CDTF">2025-09-09T12:03:22Z</dcterms:created>
  <dcterms:modified xsi:type="dcterms:W3CDTF">2025-09-09T13:10:19Z</dcterms:modified>
</cp:coreProperties>
</file>

<file path=docProps/thumbnail.jpeg>
</file>